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84" d="100"/>
          <a:sy n="84" d="100"/>
        </p:scale>
        <p:origin x="32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9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4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9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8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1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2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5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0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7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9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6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F09FC-5E98-BA42-B65F-6DABB7BAAD03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34459-7597-5A41-A659-5418D076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8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yanmobilehomeremoval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5BAC75-2C2D-CC14-990C-9036F1793745}"/>
              </a:ext>
            </a:extLst>
          </p:cNvPr>
          <p:cNvSpPr txBox="1"/>
          <p:nvPr/>
        </p:nvSpPr>
        <p:spPr>
          <a:xfrm>
            <a:off x="259080" y="97715"/>
            <a:ext cx="7415876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/>
              <a:t>Donate Your Unwanted Mobile Home,</a:t>
            </a:r>
          </a:p>
          <a:p>
            <a:pPr algn="ctr"/>
            <a:r>
              <a:rPr lang="en-US" sz="3500" b="1" dirty="0"/>
              <a:t>Get </a:t>
            </a:r>
            <a:r>
              <a:rPr lang="en-US" sz="3500" b="1" i="1" dirty="0">
                <a:solidFill>
                  <a:srgbClr val="C00000"/>
                </a:solidFill>
              </a:rPr>
              <a:t>Free Removal </a:t>
            </a:r>
            <a:r>
              <a:rPr lang="en-US" sz="3500" b="1" dirty="0"/>
              <a:t>plus a </a:t>
            </a:r>
            <a:r>
              <a:rPr lang="en-US" sz="3500" b="1" i="1" dirty="0">
                <a:solidFill>
                  <a:srgbClr val="C00000"/>
                </a:solidFill>
              </a:rPr>
              <a:t>Tax Deduction</a:t>
            </a:r>
          </a:p>
          <a:p>
            <a:pPr algn="ctr"/>
            <a:r>
              <a:rPr lang="en-US" sz="3500" b="1" dirty="0"/>
              <a:t>While helping a Deserving Family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A8E4A3-2BB9-9E39-636C-D21BFCD07E76}"/>
              </a:ext>
            </a:extLst>
          </p:cNvPr>
          <p:cNvSpPr txBox="1"/>
          <p:nvPr/>
        </p:nvSpPr>
        <p:spPr>
          <a:xfrm>
            <a:off x="131735" y="1893365"/>
            <a:ext cx="38856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We partner with Banyan Mobile Home Removal, a 501(c)(3) non-profit to help our clients.  By donating your old mobile home to  Banyan, you save $3000 to $5000 or more in removal/demo charges and get a tax deduction* for the value of the home.</a:t>
            </a:r>
          </a:p>
        </p:txBody>
      </p:sp>
      <p:pic>
        <p:nvPicPr>
          <p:cNvPr id="11" name="Picture 2" descr="About Us - BBS Mobile Home Transport">
            <a:extLst>
              <a:ext uri="{FF2B5EF4-FFF2-40B4-BE49-F238E27FC236}">
                <a16:creationId xmlns:a16="http://schemas.microsoft.com/office/drawing/2014/main" id="{F0383B69-9717-657C-2720-5F3C6776E9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9" r="1" b="1"/>
          <a:stretch/>
        </p:blipFill>
        <p:spPr bwMode="auto">
          <a:xfrm>
            <a:off x="4066311" y="2011557"/>
            <a:ext cx="3477489" cy="2466336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79C935A-E9E7-6D1E-4C66-00A3D3AB1DE0}"/>
              </a:ext>
            </a:extLst>
          </p:cNvPr>
          <p:cNvSpPr txBox="1"/>
          <p:nvPr/>
        </p:nvSpPr>
        <p:spPr>
          <a:xfrm>
            <a:off x="4017356" y="4744451"/>
            <a:ext cx="352644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Banyan sells your home at far below market value to a deserving family and provides interest-free financing, if needed.  So, you are not only helping yourself, you are also helping a family in need in your local area need get a home of their own.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EA4D0C-4406-D952-1F2D-B1A849E1466E}"/>
              </a:ext>
            </a:extLst>
          </p:cNvPr>
          <p:cNvSpPr txBox="1"/>
          <p:nvPr/>
        </p:nvSpPr>
        <p:spPr>
          <a:xfrm>
            <a:off x="499918" y="7745713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To donate your unwanted mobile home, go to </a:t>
            </a:r>
            <a:r>
              <a:rPr lang="en-US" sz="2400" b="1" dirty="0">
                <a:hlinkClick r:id="rId3"/>
              </a:rPr>
              <a:t>BanyanMobileHomeRemoval.org</a:t>
            </a:r>
            <a:r>
              <a:rPr lang="en-US" sz="2400" b="1" dirty="0"/>
              <a:t>  </a:t>
            </a:r>
          </a:p>
          <a:p>
            <a:pPr algn="ctr"/>
            <a:r>
              <a:rPr lang="en-US" sz="2400" b="1" dirty="0"/>
              <a:t>or call 866-739-5481!</a:t>
            </a:r>
          </a:p>
        </p:txBody>
      </p:sp>
      <p:pic>
        <p:nvPicPr>
          <p:cNvPr id="14" name="Picture 2" descr="The Beseda family sits outside their new Clayton home located in Austin, TX.">
            <a:extLst>
              <a:ext uri="{FF2B5EF4-FFF2-40B4-BE49-F238E27FC236}">
                <a16:creationId xmlns:a16="http://schemas.microsoft.com/office/drawing/2014/main" id="{B941E004-E201-1876-03A6-3A34F7A9E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641" y="4894541"/>
            <a:ext cx="3425115" cy="2671589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684085B-1EB3-516E-5102-3E165F7CC174}"/>
              </a:ext>
            </a:extLst>
          </p:cNvPr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FC1ED4-A400-D99E-2DA7-F7B7877A8537}"/>
              </a:ext>
            </a:extLst>
          </p:cNvPr>
          <p:cNvSpPr txBox="1"/>
          <p:nvPr/>
        </p:nvSpPr>
        <p:spPr>
          <a:xfrm>
            <a:off x="2645751" y="9756373"/>
            <a:ext cx="22860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*Check with your tax professional</a:t>
            </a:r>
          </a:p>
        </p:txBody>
      </p:sp>
      <p:pic>
        <p:nvPicPr>
          <p:cNvPr id="17" name="Picture 16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950CEF92-528E-85DF-E68D-274069D809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25826" y="8896176"/>
            <a:ext cx="3885393" cy="97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31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1411</TotalTime>
  <Words>147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Hochman</dc:creator>
  <cp:lastModifiedBy>Alan Hochman</cp:lastModifiedBy>
  <cp:revision>14</cp:revision>
  <dcterms:created xsi:type="dcterms:W3CDTF">2023-01-17T20:42:28Z</dcterms:created>
  <dcterms:modified xsi:type="dcterms:W3CDTF">2023-02-23T21:33:32Z</dcterms:modified>
</cp:coreProperties>
</file>